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711200" y="1371600"/>
            <a:ext cx="10468864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711200" y="3228536"/>
            <a:ext cx="10472928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914402"/>
            <a:ext cx="2743200" cy="52117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914402"/>
            <a:ext cx="8026400" cy="5211763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136" y="1316736"/>
            <a:ext cx="103632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136" y="2704664"/>
            <a:ext cx="103632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20085"/>
            <a:ext cx="53848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20085"/>
            <a:ext cx="53848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55248"/>
            <a:ext cx="5386917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859758"/>
            <a:ext cx="5389033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514600"/>
            <a:ext cx="5386917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514600"/>
            <a:ext cx="5389033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10744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4352"/>
            <a:ext cx="36576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14400" y="1676400"/>
            <a:ext cx="36576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1676400"/>
            <a:ext cx="6815667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4221004" y="1108077"/>
            <a:ext cx="70104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10672179" y="5359769"/>
            <a:ext cx="207264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176997"/>
            <a:ext cx="2950464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0" y="2828785"/>
            <a:ext cx="29464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69600" y="6356351"/>
            <a:ext cx="812800" cy="365125"/>
          </a:xfrm>
        </p:spPr>
        <p:txBody>
          <a:bodyPr/>
          <a:lstStyle/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4647724" y="1199517"/>
            <a:ext cx="615696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12700" y="5816600"/>
            <a:ext cx="1221740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5842000" y="6219826"/>
            <a:ext cx="63500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12700" y="-7144"/>
            <a:ext cx="1221740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5842000" y="-7144"/>
            <a:ext cx="63500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935480"/>
            <a:ext cx="109728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D37CAA5D-BB32-4C08-9231-80BA12081593}" type="datetimeFigureOut">
              <a:rPr lang="en-AE" smtClean="0"/>
              <a:pPr/>
              <a:t>17/09/2022</a:t>
            </a:fld>
            <a:endParaRPr lang="en-AE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556000" y="6356351"/>
            <a:ext cx="44704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0566400" y="6356351"/>
            <a:ext cx="1016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36EBC2E1-4900-4663-B510-7FCAE5877497}" type="slidenum">
              <a:rPr lang="en-AE" smtClean="0"/>
              <a:pPr/>
              <a:t>‹#›</a:t>
            </a:fld>
            <a:endParaRPr lang="en-AE"/>
          </a:p>
        </p:txBody>
      </p:sp>
      <p:grpSp>
        <p:nvGrpSpPr>
          <p:cNvPr id="2" name="Group 1"/>
          <p:cNvGrpSpPr/>
          <p:nvPr/>
        </p:nvGrpSpPr>
        <p:grpSpPr>
          <a:xfrm>
            <a:off x="-25356" y="202408"/>
            <a:ext cx="12240731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EF3FA-13E6-C55E-8992-7B2D405946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CAR PRICE PREDICTION PROJECT</a:t>
            </a:r>
            <a:endParaRPr lang="en-A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138742-3766-5E4B-41BA-7C4909E66F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SUBMITTED BY</a:t>
            </a:r>
          </a:p>
          <a:p>
            <a:r>
              <a:rPr lang="en-US" dirty="0"/>
              <a:t>Ankeet </a:t>
            </a:r>
            <a:r>
              <a:rPr lang="en-US" dirty="0" err="1"/>
              <a:t>Sambyal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1816064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EED04-395E-1E11-FE61-498D7FCE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REGRESSION MODELS</a:t>
            </a:r>
            <a:b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7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424C5C-0B3D-585D-600D-C01A782F1553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For model building, I have used 5 Regressor models Decision Tree Regressor, Kneigh borsReg Linear Regression, Gradient Boost Regressor,Extratrees regressor,XGBoost regressor, out of whichXGB Regressor  model is the best model for my dataset.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 For better accuracy of the model, I have used hyper parameter tuning (Randomized SearchCV) and I have achieved 98% accuracy.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D30ECF7-43C4-4C39-B271-7C255A43E1D0}"/>
              </a:ext>
            </a:extLst>
          </p:cNvPr>
          <p:cNvSpPr/>
          <p:nvPr/>
        </p:nvSpPr>
        <p:spPr>
          <a:xfrm>
            <a:off x="5795743" y="807593"/>
            <a:ext cx="5239569" cy="5239568"/>
          </a:xfrm>
          <a:prstGeom prst="ellipse">
            <a:avLst/>
          </a:prstGeom>
          <a:solidFill>
            <a:prstClr val="ltGray"/>
          </a:solidFill>
        </p:spPr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C7664DE-A81F-969E-FC66-D7993624692C}"/>
              </a:ext>
            </a:extLst>
          </p:cNvPr>
          <p:cNvSpPr/>
          <p:nvPr/>
        </p:nvSpPr>
        <p:spPr>
          <a:xfrm>
            <a:off x="7484110" y="1200560"/>
            <a:ext cx="4453635" cy="4453634"/>
          </a:xfrm>
          <a:prstGeom prst="ellipse">
            <a:avLst/>
          </a:prstGeom>
          <a:solidFill>
            <a:prstClr val="white"/>
          </a:solidFill>
        </p:spPr>
      </p:sp>
      <p:pic>
        <p:nvPicPr>
          <p:cNvPr id="12" name="Graphic 11" descr="Error">
            <a:extLst>
              <a:ext uri="{FF2B5EF4-FFF2-40B4-BE49-F238E27FC236}">
                <a16:creationId xmlns:a16="http://schemas.microsoft.com/office/drawing/2014/main" id="{AED57E04-7A72-3AB0-22A0-6704070C7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4468" y="365760"/>
            <a:ext cx="7617532" cy="6187440"/>
          </a:xfrm>
          <a:prstGeom prst="rect">
            <a:avLst/>
          </a:prstGeom>
          <a:solidFill>
            <a:prstClr val="white"/>
          </a:solidFill>
        </p:spPr>
      </p:pic>
    </p:spTree>
    <p:extLst>
      <p:ext uri="{BB962C8B-B14F-4D97-AF65-F5344CB8AC3E}">
        <p14:creationId xmlns:p14="http://schemas.microsoft.com/office/powerpoint/2010/main" val="3941895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D976AF57-8380-1EEE-AD41-D12F07FE90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83166-721B-2799-2329-60D0E400A8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EXPLORATORY DATA ANALYSIS</a:t>
            </a:r>
            <a:endParaRPr lang="en-AE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30910F-34A5-3A3A-B27C-3F3724304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AE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975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92CC48-2E9B-49A0-2CFF-29877071C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STEPS</a:t>
            </a:r>
          </a:p>
        </p:txBody>
      </p:sp>
      <p:sp>
        <p:nvSpPr>
          <p:cNvPr id="17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E22C6F-E285-974F-CD0E-2AD0DFBBBAE1}"/>
              </a:ext>
            </a:extLst>
          </p:cNvPr>
          <p:cNvSpPr txBox="1"/>
          <p:nvPr/>
        </p:nvSpPr>
        <p:spPr>
          <a:xfrm>
            <a:off x="5221862" y="1719618"/>
            <a:ext cx="5948831" cy="4334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Creating my own dataset using web scraping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Importing the libraries needed for my project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Loading the dataset/Creating my dataframe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the head of the dataset(first five rows)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the shape of the dataset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the datatypes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for null values if any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These data analysis steps help us to get an overview of our dataset and also help us in our preprocessing of our data</a:t>
            </a:r>
          </a:p>
        </p:txBody>
      </p:sp>
    </p:spTree>
    <p:extLst>
      <p:ext uri="{BB962C8B-B14F-4D97-AF65-F5344CB8AC3E}">
        <p14:creationId xmlns:p14="http://schemas.microsoft.com/office/powerpoint/2010/main" val="1273671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366C91-DF08-70E0-510B-FBD1BB988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29" y="1764407"/>
            <a:ext cx="5760846" cy="2310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 PREPROCESSING</a:t>
            </a:r>
          </a:p>
        </p:txBody>
      </p:sp>
    </p:spTree>
    <p:extLst>
      <p:ext uri="{BB962C8B-B14F-4D97-AF65-F5344CB8AC3E}">
        <p14:creationId xmlns:p14="http://schemas.microsoft.com/office/powerpoint/2010/main" val="2444247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28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0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40" name="Group 32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41" name="Freeform: Shape 33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: Shape 34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: Shape 35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03E3D6-13EF-D7B1-D009-6C72016C8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STEPS AND DESCRIPTION</a:t>
            </a:r>
            <a:b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sz="36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B10ADF-683A-FA75-241D-9FF9591B5B03}"/>
              </a:ext>
            </a:extLst>
          </p:cNvPr>
          <p:cNvSpPr txBox="1"/>
          <p:nvPr/>
        </p:nvSpPr>
        <p:spPr>
          <a:xfrm>
            <a:off x="6172200" y="804672"/>
            <a:ext cx="5221224" cy="5230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checked for null values and there are some null values </a:t>
            </a:r>
            <a:r>
              <a:rPr lang="en-US" sz="1400" dirty="0" err="1">
                <a:solidFill>
                  <a:schemeClr val="tx2"/>
                </a:solidFill>
              </a:rPr>
              <a:t>present,I</a:t>
            </a:r>
            <a:r>
              <a:rPr lang="en-US" sz="1400" dirty="0">
                <a:solidFill>
                  <a:schemeClr val="tx2"/>
                </a:solidFill>
              </a:rPr>
              <a:t> have removed it using </a:t>
            </a:r>
            <a:r>
              <a:rPr lang="en-US" sz="1400" dirty="0" err="1">
                <a:solidFill>
                  <a:schemeClr val="tx2"/>
                </a:solidFill>
              </a:rPr>
              <a:t>SimpleImputer</a:t>
            </a:r>
            <a:r>
              <a:rPr lang="en-US" sz="1400" dirty="0">
                <a:solidFill>
                  <a:schemeClr val="tx2"/>
                </a:solidFill>
              </a:rPr>
              <a:t> method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label encoded the object type columns in the dataset.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checked the correlation between </a:t>
            </a:r>
            <a:r>
              <a:rPr lang="en-US" sz="1400" dirty="0" err="1">
                <a:solidFill>
                  <a:schemeClr val="tx2"/>
                </a:solidFill>
              </a:rPr>
              <a:t>dependant</a:t>
            </a:r>
            <a:r>
              <a:rPr lang="en-US" sz="1400" dirty="0">
                <a:solidFill>
                  <a:schemeClr val="tx2"/>
                </a:solidFill>
              </a:rPr>
              <a:t> and</a:t>
            </a:r>
            <a:br>
              <a:rPr lang="en-US" sz="1400" dirty="0">
                <a:solidFill>
                  <a:schemeClr val="tx2"/>
                </a:solidFill>
              </a:rPr>
            </a:br>
            <a:r>
              <a:rPr lang="en-US" sz="1400" dirty="0">
                <a:solidFill>
                  <a:schemeClr val="tx2"/>
                </a:solidFill>
              </a:rPr>
              <a:t>independent variables using heatmap. I have seen most of the independent variables are correlated with each other and the target variable is positively correlated with a very few independent variables. 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done some visualization using histogram</a:t>
            </a:r>
            <a:r>
              <a:rPr lang="en-US" sz="1400" b="1" dirty="0">
                <a:solidFill>
                  <a:schemeClr val="tx2"/>
                </a:solidFill>
              </a:rPr>
              <a:t>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checked outliers using boxplots ,but no outliers are present.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also have checked for skewness in my data, but the skewness present is very negligible, so I don’t consider it.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</a:t>
            </a:r>
            <a:r>
              <a:rPr lang="en-US" sz="1400" dirty="0" err="1">
                <a:solidFill>
                  <a:schemeClr val="tx2"/>
                </a:solidFill>
              </a:rPr>
              <a:t>splitted</a:t>
            </a:r>
            <a:r>
              <a:rPr lang="en-US" sz="1400" dirty="0">
                <a:solidFill>
                  <a:schemeClr val="tx2"/>
                </a:solidFill>
              </a:rPr>
              <a:t> the </a:t>
            </a:r>
            <a:r>
              <a:rPr lang="en-US" sz="1400" dirty="0" err="1">
                <a:solidFill>
                  <a:schemeClr val="tx2"/>
                </a:solidFill>
              </a:rPr>
              <a:t>dependant</a:t>
            </a:r>
            <a:r>
              <a:rPr lang="en-US" sz="1400" dirty="0">
                <a:solidFill>
                  <a:schemeClr val="tx2"/>
                </a:solidFill>
              </a:rPr>
              <a:t> and independent variables into x and y.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scaled the data using </a:t>
            </a:r>
            <a:r>
              <a:rPr lang="en-US" sz="1400" dirty="0" err="1">
                <a:solidFill>
                  <a:schemeClr val="tx2"/>
                </a:solidFill>
              </a:rPr>
              <a:t>StandardScaler</a:t>
            </a:r>
            <a:r>
              <a:rPr lang="en-US" sz="1400" dirty="0">
                <a:solidFill>
                  <a:schemeClr val="tx2"/>
                </a:solidFill>
              </a:rPr>
              <a:t> method and made my data ready for model building.</a:t>
            </a:r>
          </a:p>
        </p:txBody>
      </p:sp>
    </p:spTree>
    <p:extLst>
      <p:ext uri="{BB962C8B-B14F-4D97-AF65-F5344CB8AC3E}">
        <p14:creationId xmlns:p14="http://schemas.microsoft.com/office/powerpoint/2010/main" val="3914080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BD10AA-33C2-2F14-1B4C-8BA156940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04315"/>
            <a:ext cx="11277600" cy="484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428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86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0744D4-2780-9328-BCF5-5D47639B0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75138"/>
            <a:ext cx="10905066" cy="370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693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8BA853-C688-1E0B-DDB6-7B6549FFD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94182"/>
            <a:ext cx="11277600" cy="546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83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415A5-C13B-991B-4DB2-98C48452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473" y="2950387"/>
            <a:ext cx="3052293" cy="3531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MODEL BUILDING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E136EF-FB8C-F620-4463-C08D832E5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599" y="1064445"/>
            <a:ext cx="8160026" cy="474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621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63</TotalTime>
  <Words>317</Words>
  <Application>Microsoft Office PowerPoint</Application>
  <PresentationFormat>Widescreen</PresentationFormat>
  <Paragraphs>29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Constantia</vt:lpstr>
      <vt:lpstr>Wingdings 2</vt:lpstr>
      <vt:lpstr>Flow</vt:lpstr>
      <vt:lpstr>CAR PRICE PREDICTION PROJECT</vt:lpstr>
      <vt:lpstr>EXPLORATORY DATA ANALYSIS</vt:lpstr>
      <vt:lpstr>STEPS</vt:lpstr>
      <vt:lpstr>DATA PREPROCESSING</vt:lpstr>
      <vt:lpstr>STEPS AND DESCRIPTION </vt:lpstr>
      <vt:lpstr>PowerPoint Presentation</vt:lpstr>
      <vt:lpstr>PowerPoint Presentation</vt:lpstr>
      <vt:lpstr>PowerPoint Presentation</vt:lpstr>
      <vt:lpstr>MODEL BUILDING</vt:lpstr>
      <vt:lpstr>REGRESSION MODELS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PRICE PREDICTION PROJECT</dc:title>
  <dc:creator>A1482</dc:creator>
  <cp:lastModifiedBy>ankeet97@outlook.com</cp:lastModifiedBy>
  <cp:revision>3</cp:revision>
  <dcterms:created xsi:type="dcterms:W3CDTF">2022-07-11T07:27:29Z</dcterms:created>
  <dcterms:modified xsi:type="dcterms:W3CDTF">2022-09-17T17:44:11Z</dcterms:modified>
</cp:coreProperties>
</file>

<file path=docProps/thumbnail.jpeg>
</file>